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22F5-1861-41CC-A04D-E437894DCCDE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3671C-0B24-42C8-BD4E-1BB496065B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C3DC2-09A9-475E-8398-BB1BE0B2A86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Mohan@JHSS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DF21-75E7-424C-BC70-EE781CB0951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5883-CBB8-4E2E-9D3B-8123177118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handarimohan1989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70C0"/>
                </a:solidFill>
              </a:rPr>
              <a:t>Mohan </a:t>
            </a:r>
            <a:r>
              <a:rPr lang="en-US" sz="8800" dirty="0" err="1" smtClean="0">
                <a:solidFill>
                  <a:srgbClr val="0070C0"/>
                </a:solidFill>
              </a:rPr>
              <a:t>Bhandari</a:t>
            </a: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8904849" cy="3940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Physics Teacher/ Science Teacher 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Janak</a:t>
            </a:r>
            <a:r>
              <a:rPr lang="en-US" dirty="0" smtClean="0">
                <a:solidFill>
                  <a:srgbClr val="00B050"/>
                </a:solidFill>
              </a:rPr>
              <a:t> Model Secondary School, </a:t>
            </a:r>
            <a:r>
              <a:rPr lang="en-US" dirty="0" err="1" smtClean="0">
                <a:solidFill>
                  <a:srgbClr val="00B050"/>
                </a:solidFill>
              </a:rPr>
              <a:t>Gaindakot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Email: </a:t>
            </a:r>
            <a:r>
              <a:rPr lang="en-US" i="1" dirty="0" smtClean="0">
                <a:solidFill>
                  <a:srgbClr val="00B050"/>
                </a:solidFill>
                <a:hlinkClick r:id="rId3"/>
              </a:rPr>
              <a:t>bhandarimohan1989@gmai</a:t>
            </a:r>
            <a:r>
              <a:rPr lang="en-US" sz="1800" i="1" dirty="0" smtClean="0">
                <a:solidFill>
                  <a:srgbClr val="00B050"/>
                </a:solidFill>
                <a:hlinkClick r:id="rId3"/>
              </a:rPr>
              <a:t>l</a:t>
            </a:r>
            <a:r>
              <a:rPr lang="en-US" sz="3200" i="1" dirty="0" smtClean="0">
                <a:solidFill>
                  <a:srgbClr val="00B050"/>
                </a:solidFill>
                <a:hlinkClick r:id="rId3"/>
              </a:rPr>
              <a:t>.</a:t>
            </a:r>
            <a:r>
              <a:rPr lang="en-US" sz="2400" i="1" dirty="0" smtClean="0">
                <a:solidFill>
                  <a:srgbClr val="00B050"/>
                </a:solidFill>
                <a:hlinkClick r:id="rId3"/>
              </a:rPr>
              <a:t>com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B050"/>
                </a:solidFill>
              </a:rPr>
              <a:t> 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8B76-D073-45EC-8C26-3D509CFB32CA}" type="datetime1">
              <a:rPr lang="en-US" smtClean="0"/>
              <a:pPr/>
              <a:t>9/25/2021</a:t>
            </a:fld>
            <a:endParaRPr lang="en-US" dirty="0"/>
          </a:p>
        </p:txBody>
      </p:sp>
      <p:pic>
        <p:nvPicPr>
          <p:cNvPr id="5" name="Picture 4" descr="IMG_20210314_1851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1421" y="3588445"/>
            <a:ext cx="2141777" cy="2833456"/>
          </a:xfrm>
          <a:prstGeom prst="rect">
            <a:avLst/>
          </a:prstGeom>
        </p:spPr>
      </p:pic>
      <p:sp>
        <p:nvSpPr>
          <p:cNvPr id="6" name="Moon 5"/>
          <p:cNvSpPr/>
          <p:nvPr/>
        </p:nvSpPr>
        <p:spPr>
          <a:xfrm>
            <a:off x="-457200" y="3446585"/>
            <a:ext cx="457200" cy="914400"/>
          </a:xfrm>
          <a:prstGeom prst="moon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Mohan@JHSS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1AD09C8-0DB7-42D0-8892-2542BD2D60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2F323C"/>
              </a:clrFrom>
              <a:clrTo>
                <a:srgbClr val="2F32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610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6EF75-9808-40A2-BB5F-67D7FABA6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10" y="1525806"/>
            <a:ext cx="6417425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The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C000"/>
                </a:solidFill>
              </a:rPr>
              <a:t>Solar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92D050"/>
                </a:solidFill>
              </a:rPr>
              <a:t>system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B050"/>
                </a:solidFill>
              </a:rPr>
              <a:t>and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B0F0"/>
                </a:solidFill>
              </a:rPr>
              <a:t>the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universe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EA40D9-391F-472C-AEED-18095B464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1274" y="5444837"/>
            <a:ext cx="5425139" cy="1293894"/>
          </a:xfrm>
        </p:spPr>
        <p:txBody>
          <a:bodyPr>
            <a:normAutofit/>
          </a:bodyPr>
          <a:lstStyle/>
          <a:p>
            <a:pPr algn="ctr"/>
            <a:endParaRPr lang="en-US" b="1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4695-4EEF-44D3-A92F-79E2A46484A2}" type="datetime1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Mohan@JHSS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7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Mohan Bhandari</vt:lpstr>
      <vt:lpstr>The Solar system and the universe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Corporate Edition</cp:lastModifiedBy>
  <cp:revision>2</cp:revision>
  <dcterms:created xsi:type="dcterms:W3CDTF">2021-09-25T16:43:54Z</dcterms:created>
  <dcterms:modified xsi:type="dcterms:W3CDTF">2021-09-25T16:45:56Z</dcterms:modified>
</cp:coreProperties>
</file>